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52FBF13-A676-4BA9-A1BE-C3C7F058D1E3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A8F292-E843-4809-84AB-1C5F4683D8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5-2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Grammar and stuff….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0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Teacher has each students name (popsicle sticks/paper….)</a:t>
            </a:r>
          </a:p>
          <a:p>
            <a:r>
              <a:rPr lang="en-US" dirty="0" smtClean="0"/>
              <a:t>Form groups of 4</a:t>
            </a:r>
          </a:p>
          <a:p>
            <a:r>
              <a:rPr lang="en-US" dirty="0" smtClean="0"/>
              <a:t>Each student needs a whiteboard/eraser and marker</a:t>
            </a:r>
          </a:p>
          <a:p>
            <a:r>
              <a:rPr lang="en-US" dirty="0" smtClean="0"/>
              <a:t>Teacher shows question</a:t>
            </a:r>
          </a:p>
          <a:p>
            <a:r>
              <a:rPr lang="en-US" dirty="0" smtClean="0"/>
              <a:t>All students write answer- groups can consult-and should do their best to agree….</a:t>
            </a:r>
          </a:p>
          <a:p>
            <a:r>
              <a:rPr lang="en-US" dirty="0" smtClean="0"/>
              <a:t>Teacher draws name of student to read answer.  Each team that has the answer correct gets 1pt.  3 additional points are awarded to the team whose player read the answer IF the answer was correct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37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can correctly use </a:t>
            </a:r>
            <a:r>
              <a:rPr lang="en-US" dirty="0" err="1" smtClean="0"/>
              <a:t>deber</a:t>
            </a:r>
            <a:r>
              <a:rPr lang="en-US" dirty="0" smtClean="0"/>
              <a:t> + inf.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should work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debemos</a:t>
            </a:r>
            <a:r>
              <a:rPr lang="en-US" dirty="0" smtClean="0"/>
              <a:t> </a:t>
            </a:r>
            <a:r>
              <a:rPr lang="en-US" dirty="0" err="1" smtClean="0"/>
              <a:t>trabajar</a:t>
            </a:r>
            <a:endParaRPr lang="en-US" dirty="0" smtClean="0"/>
          </a:p>
          <a:p>
            <a:r>
              <a:rPr lang="en-US" dirty="0" smtClean="0"/>
              <a:t>They should listen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</a:t>
            </a:r>
            <a:r>
              <a:rPr lang="en-US" dirty="0" err="1" smtClean="0"/>
              <a:t>escuchar</a:t>
            </a:r>
            <a:endParaRPr lang="en-US" dirty="0" smtClean="0"/>
          </a:p>
          <a:p>
            <a:r>
              <a:rPr lang="en-US" dirty="0" smtClean="0"/>
              <a:t>She ought to teach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enseñar</a:t>
            </a:r>
            <a:endParaRPr lang="en-US" dirty="0" smtClean="0"/>
          </a:p>
          <a:p>
            <a:r>
              <a:rPr lang="en-US" dirty="0" smtClean="0"/>
              <a:t>He ought to help us</a:t>
            </a:r>
          </a:p>
          <a:p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ayudarnos</a:t>
            </a:r>
            <a:r>
              <a:rPr lang="en-US" dirty="0" smtClean="0"/>
              <a:t>/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ayudar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49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correctly use </a:t>
            </a:r>
            <a:r>
              <a:rPr lang="en-US" dirty="0" err="1"/>
              <a:t>deber</a:t>
            </a:r>
            <a:r>
              <a:rPr lang="en-US" dirty="0"/>
              <a:t> + inf.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ought to shower myself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ducharme</a:t>
            </a:r>
            <a:endParaRPr lang="en-US" dirty="0" smtClean="0"/>
          </a:p>
          <a:p>
            <a:r>
              <a:rPr lang="en-US" dirty="0" smtClean="0"/>
              <a:t>Me </a:t>
            </a:r>
            <a:r>
              <a:rPr lang="en-US" dirty="0" err="1" smtClean="0"/>
              <a:t>debo</a:t>
            </a:r>
            <a:r>
              <a:rPr lang="en-US" dirty="0" smtClean="0"/>
              <a:t> </a:t>
            </a:r>
            <a:r>
              <a:rPr lang="en-US" dirty="0" err="1" smtClean="0"/>
              <a:t>duchar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err="1" smtClean="0"/>
              <a:t>pl</a:t>
            </a:r>
            <a:r>
              <a:rPr lang="en-US" dirty="0" smtClean="0"/>
              <a:t>/</a:t>
            </a:r>
            <a:r>
              <a:rPr lang="en-US" dirty="0" err="1" smtClean="0"/>
              <a:t>fam</a:t>
            </a:r>
            <a:r>
              <a:rPr lang="en-US" dirty="0" smtClean="0"/>
              <a:t> ought to wash yourselves</a:t>
            </a:r>
          </a:p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debéis</a:t>
            </a:r>
            <a:r>
              <a:rPr lang="en-US" dirty="0" smtClean="0"/>
              <a:t> </a:t>
            </a:r>
            <a:r>
              <a:rPr lang="en-US" dirty="0" err="1" smtClean="0"/>
              <a:t>lavaros</a:t>
            </a:r>
            <a:r>
              <a:rPr lang="en-US" dirty="0" smtClean="0"/>
              <a:t>/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debéis</a:t>
            </a:r>
            <a:r>
              <a:rPr lang="en-US" dirty="0" smtClean="0"/>
              <a:t> </a:t>
            </a:r>
            <a:r>
              <a:rPr lang="en-US" dirty="0" err="1" smtClean="0"/>
              <a:t>lavar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544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can use </a:t>
            </a:r>
            <a:r>
              <a:rPr lang="en-US" dirty="0" err="1" smtClean="0"/>
              <a:t>estar</a:t>
            </a:r>
            <a:r>
              <a:rPr lang="en-US" dirty="0" smtClean="0"/>
              <a:t> +</a:t>
            </a:r>
            <a:r>
              <a:rPr lang="en-US" dirty="0" err="1" smtClean="0"/>
              <a:t>ando</a:t>
            </a:r>
            <a:r>
              <a:rPr lang="en-US" dirty="0" smtClean="0"/>
              <a:t>/</a:t>
            </a:r>
            <a:r>
              <a:rPr lang="en-US" dirty="0" err="1" smtClean="0"/>
              <a:t>iendo</a:t>
            </a:r>
            <a:r>
              <a:rPr lang="en-US" dirty="0" smtClean="0"/>
              <a:t>/</a:t>
            </a:r>
            <a:r>
              <a:rPr lang="en-US" dirty="0" err="1" smtClean="0"/>
              <a:t>yendo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dancing</a:t>
            </a: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estamos</a:t>
            </a:r>
            <a:r>
              <a:rPr lang="en-US" dirty="0" smtClean="0"/>
              <a:t> </a:t>
            </a:r>
            <a:r>
              <a:rPr lang="en-US" dirty="0" err="1" smtClean="0"/>
              <a:t>bailando</a:t>
            </a:r>
            <a:endParaRPr lang="en-US" dirty="0" smtClean="0"/>
          </a:p>
          <a:p>
            <a:r>
              <a:rPr lang="en-US" dirty="0" smtClean="0"/>
              <a:t>She is skating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patinando</a:t>
            </a:r>
            <a:endParaRPr lang="en-US" dirty="0" smtClean="0"/>
          </a:p>
          <a:p>
            <a:r>
              <a:rPr lang="en-US" dirty="0" smtClean="0"/>
              <a:t>I am running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corriendo</a:t>
            </a:r>
            <a:endParaRPr lang="en-US" dirty="0" smtClean="0"/>
          </a:p>
          <a:p>
            <a:r>
              <a:rPr lang="en-US" dirty="0" smtClean="0"/>
              <a:t>They are opening</a:t>
            </a:r>
          </a:p>
          <a:p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abriendo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79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use </a:t>
            </a:r>
            <a:r>
              <a:rPr lang="en-US" dirty="0" err="1"/>
              <a:t>estar</a:t>
            </a:r>
            <a:r>
              <a:rPr lang="en-US" dirty="0"/>
              <a:t> +</a:t>
            </a:r>
            <a:r>
              <a:rPr lang="en-US" dirty="0" err="1"/>
              <a:t>ando</a:t>
            </a:r>
            <a:r>
              <a:rPr lang="en-US" dirty="0"/>
              <a:t>/</a:t>
            </a:r>
            <a:r>
              <a:rPr lang="en-US" dirty="0" err="1"/>
              <a:t>iendo</a:t>
            </a:r>
            <a:r>
              <a:rPr lang="en-US" dirty="0"/>
              <a:t>/</a:t>
            </a:r>
            <a:r>
              <a:rPr lang="en-US" dirty="0" err="1"/>
              <a:t>yendo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She is writing me carefully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escribiéndome</a:t>
            </a:r>
            <a:r>
              <a:rPr lang="en-US" dirty="0" smtClean="0"/>
              <a:t> </a:t>
            </a:r>
            <a:r>
              <a:rPr lang="en-US" dirty="0" err="1" smtClean="0"/>
              <a:t>cuidadosamente</a:t>
            </a:r>
            <a:endParaRPr lang="en-US" dirty="0" smtClean="0"/>
          </a:p>
          <a:p>
            <a:r>
              <a:rPr lang="en-US" dirty="0" smtClean="0"/>
              <a:t>They are reading- calmly</a:t>
            </a:r>
          </a:p>
          <a:p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leyendo</a:t>
            </a:r>
            <a:r>
              <a:rPr lang="en-US" dirty="0" smtClean="0"/>
              <a:t> </a:t>
            </a:r>
            <a:r>
              <a:rPr lang="en-US" dirty="0" err="1" smtClean="0"/>
              <a:t>tranquilamente</a:t>
            </a:r>
            <a:endParaRPr lang="en-US" dirty="0" smtClean="0"/>
          </a:p>
          <a:p>
            <a:r>
              <a:rPr lang="en-US" dirty="0" smtClean="0"/>
              <a:t>I am walking slowly</a:t>
            </a:r>
          </a:p>
          <a:p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caminando</a:t>
            </a:r>
            <a:r>
              <a:rPr lang="en-US" dirty="0" smtClean="0"/>
              <a:t>/</a:t>
            </a:r>
            <a:r>
              <a:rPr lang="en-US" dirty="0" err="1" smtClean="0"/>
              <a:t>andando</a:t>
            </a:r>
            <a:r>
              <a:rPr lang="en-US" dirty="0" smtClean="0"/>
              <a:t> lentamente</a:t>
            </a:r>
          </a:p>
          <a:p>
            <a:r>
              <a:rPr lang="en-US" dirty="0" smtClean="0"/>
              <a:t>She is waking up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despertándose</a:t>
            </a:r>
            <a:r>
              <a:rPr lang="en-US" dirty="0" smtClean="0"/>
              <a:t>/se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despertando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79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can use </a:t>
            </a:r>
            <a:r>
              <a:rPr lang="en-US" dirty="0" err="1"/>
              <a:t>estar</a:t>
            </a:r>
            <a:r>
              <a:rPr lang="en-US" dirty="0"/>
              <a:t> +</a:t>
            </a:r>
            <a:r>
              <a:rPr lang="en-US" dirty="0" err="1"/>
              <a:t>ando</a:t>
            </a:r>
            <a:r>
              <a:rPr lang="en-US" dirty="0"/>
              <a:t>/</a:t>
            </a:r>
            <a:r>
              <a:rPr lang="en-US" dirty="0" err="1"/>
              <a:t>iendo</a:t>
            </a:r>
            <a:r>
              <a:rPr lang="en-US" dirty="0"/>
              <a:t>/</a:t>
            </a:r>
            <a:r>
              <a:rPr lang="en-US" dirty="0" err="1"/>
              <a:t>yendo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Remember- </a:t>
            </a:r>
            <a:r>
              <a:rPr lang="en-US" sz="2000" dirty="0" err="1" smtClean="0"/>
              <a:t>Ir</a:t>
            </a:r>
            <a:r>
              <a:rPr lang="en-US" sz="2000" dirty="0" smtClean="0"/>
              <a:t> verbs that have a stem change in the present tense also stem change in the present progressive= e-</a:t>
            </a:r>
            <a:r>
              <a:rPr lang="en-US" sz="2000" dirty="0" err="1" smtClean="0"/>
              <a:t>i</a:t>
            </a:r>
            <a:r>
              <a:rPr lang="en-US" sz="2000" dirty="0" smtClean="0"/>
              <a:t>/o-u.</a:t>
            </a:r>
          </a:p>
          <a:p>
            <a:r>
              <a:rPr lang="en-US" dirty="0" smtClean="0"/>
              <a:t>I am ordering</a:t>
            </a:r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estoy</a:t>
            </a:r>
            <a:r>
              <a:rPr lang="en-US" dirty="0" smtClean="0"/>
              <a:t> </a:t>
            </a:r>
            <a:r>
              <a:rPr lang="en-US" dirty="0" err="1" smtClean="0"/>
              <a:t>pidiendo</a:t>
            </a:r>
            <a:endParaRPr lang="en-US" dirty="0" smtClean="0"/>
          </a:p>
          <a:p>
            <a:r>
              <a:rPr lang="en-US" dirty="0" smtClean="0"/>
              <a:t>She is sleeping</a:t>
            </a:r>
          </a:p>
          <a:p>
            <a:r>
              <a:rPr lang="en-US" dirty="0" smtClean="0"/>
              <a:t>Ella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durmiendo</a:t>
            </a:r>
            <a:endParaRPr lang="en-US" dirty="0" smtClean="0"/>
          </a:p>
          <a:p>
            <a:r>
              <a:rPr lang="en-US" dirty="0" smtClean="0"/>
              <a:t>Fin….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27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1247</TotalTime>
  <Words>257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5-2 2nd </vt:lpstr>
      <vt:lpstr>PowerPoint Presentation</vt:lpstr>
      <vt:lpstr>I can correctly use deber + inf.</vt:lpstr>
      <vt:lpstr>I can correctly use deber + inf.</vt:lpstr>
      <vt:lpstr>I can use estar +ando/iendo/yendo</vt:lpstr>
      <vt:lpstr>I can use estar +ando/iendo/yendo</vt:lpstr>
      <vt:lpstr>I can use estar +ando/iendo/yendo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5-2 2nd</dc:title>
  <dc:creator>Coffman, Kristie</dc:creator>
  <cp:lastModifiedBy>Prine, Stephanie</cp:lastModifiedBy>
  <cp:revision>4</cp:revision>
  <dcterms:created xsi:type="dcterms:W3CDTF">2013-11-13T22:43:51Z</dcterms:created>
  <dcterms:modified xsi:type="dcterms:W3CDTF">2013-11-18T18:43:29Z</dcterms:modified>
</cp:coreProperties>
</file>